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78" y="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FF36-7ACB-4F32-BD28-F4FB5997201A}" type="datetimeFigureOut">
              <a:rPr lang="es-MX" smtClean="0"/>
              <a:pPr/>
              <a:t>22/05/2018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9BE7-EFE1-4219-BD49-9292E81D5A8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4173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FF36-7ACB-4F32-BD28-F4FB5997201A}" type="datetimeFigureOut">
              <a:rPr lang="es-MX" smtClean="0"/>
              <a:pPr/>
              <a:t>22/05/2018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9BE7-EFE1-4219-BD49-9292E81D5A8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208068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FF36-7ACB-4F32-BD28-F4FB5997201A}" type="datetimeFigureOut">
              <a:rPr lang="es-MX" smtClean="0"/>
              <a:pPr/>
              <a:t>22/05/2018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9BE7-EFE1-4219-BD49-9292E81D5A8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194483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FF36-7ACB-4F32-BD28-F4FB5997201A}" type="datetimeFigureOut">
              <a:rPr lang="es-MX" smtClean="0"/>
              <a:pPr/>
              <a:t>22/05/2018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9BE7-EFE1-4219-BD49-9292E81D5A8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956376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FF36-7ACB-4F32-BD28-F4FB5997201A}" type="datetimeFigureOut">
              <a:rPr lang="es-MX" smtClean="0"/>
              <a:pPr/>
              <a:t>22/05/2018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9BE7-EFE1-4219-BD49-9292E81D5A8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546799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FF36-7ACB-4F32-BD28-F4FB5997201A}" type="datetimeFigureOut">
              <a:rPr lang="es-MX" smtClean="0"/>
              <a:pPr/>
              <a:t>22/05/2018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9BE7-EFE1-4219-BD49-9292E81D5A8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214568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FF36-7ACB-4F32-BD28-F4FB5997201A}" type="datetimeFigureOut">
              <a:rPr lang="es-MX" smtClean="0"/>
              <a:pPr/>
              <a:t>22/05/2018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9BE7-EFE1-4219-BD49-9292E81D5A8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604425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FF36-7ACB-4F32-BD28-F4FB5997201A}" type="datetimeFigureOut">
              <a:rPr lang="es-MX" smtClean="0"/>
              <a:pPr/>
              <a:t>22/05/2018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9BE7-EFE1-4219-BD49-9292E81D5A8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14005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FF36-7ACB-4F32-BD28-F4FB5997201A}" type="datetimeFigureOut">
              <a:rPr lang="es-MX" smtClean="0"/>
              <a:pPr/>
              <a:t>22/05/2018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9BE7-EFE1-4219-BD49-9292E81D5A8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73141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FF36-7ACB-4F32-BD28-F4FB5997201A}" type="datetimeFigureOut">
              <a:rPr lang="es-MX" smtClean="0"/>
              <a:pPr/>
              <a:t>22/05/2018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9BE7-EFE1-4219-BD49-9292E81D5A8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09067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FF36-7ACB-4F32-BD28-F4FB5997201A}" type="datetimeFigureOut">
              <a:rPr lang="es-MX" smtClean="0"/>
              <a:pPr/>
              <a:t>22/05/2018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9BE7-EFE1-4219-BD49-9292E81D5A8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64444746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FF36-7ACB-4F32-BD28-F4FB5997201A}" type="datetimeFigureOut">
              <a:rPr lang="es-MX" smtClean="0"/>
              <a:pPr/>
              <a:t>22/05/2018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9BE7-EFE1-4219-BD49-9292E81D5A8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79598780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FF36-7ACB-4F32-BD28-F4FB5997201A}" type="datetimeFigureOut">
              <a:rPr lang="es-MX" smtClean="0"/>
              <a:pPr/>
              <a:t>22/05/2018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9BE7-EFE1-4219-BD49-9292E81D5A8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72495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FF36-7ACB-4F32-BD28-F4FB5997201A}" type="datetimeFigureOut">
              <a:rPr lang="es-MX" smtClean="0"/>
              <a:pPr/>
              <a:t>22/05/2018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9BE7-EFE1-4219-BD49-9292E81D5A8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906756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FF36-7ACB-4F32-BD28-F4FB5997201A}" type="datetimeFigureOut">
              <a:rPr lang="es-MX" smtClean="0"/>
              <a:pPr/>
              <a:t>22/05/2018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9BE7-EFE1-4219-BD49-9292E81D5A8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2385974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9BE7-EFE1-4219-BD49-9292E81D5A8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FF36-7ACB-4F32-BD28-F4FB5997201A}" type="datetimeFigureOut">
              <a:rPr lang="es-MX" smtClean="0"/>
              <a:pPr/>
              <a:t>22/05/2018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900058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2FF36-7ACB-4F32-BD28-F4FB5997201A}" type="datetimeFigureOut">
              <a:rPr lang="es-MX" smtClean="0"/>
              <a:pPr/>
              <a:t>22/05/2018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ABE9BE7-EFE1-4219-BD49-9292E81D5A8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256175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1368" y="390659"/>
            <a:ext cx="8912181" cy="858592"/>
          </a:xfrm>
        </p:spPr>
        <p:txBody>
          <a:bodyPr>
            <a:normAutofit/>
          </a:bodyPr>
          <a:lstStyle/>
          <a:p>
            <a:pPr algn="ctr"/>
            <a:r>
              <a:rPr lang="es-ES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Elementos a considerar en un problema de investigación </a:t>
            </a:r>
            <a:endParaRPr lang="es-MX" sz="24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70333605"/>
              </p:ext>
            </p:extLst>
          </p:nvPr>
        </p:nvGraphicFramePr>
        <p:xfrm>
          <a:off x="1103695" y="1794439"/>
          <a:ext cx="8161271" cy="3193415"/>
        </p:xfrm>
        <a:graphic>
          <a:graphicData uri="http://schemas.openxmlformats.org/drawingml/2006/table">
            <a:tbl>
              <a:tblPr firstRow="1" firstCol="1" bandRow="1">
                <a:tableStyleId>{74C1A8A3-306A-4EB7-A6B1-4F7E0EB9C5D6}</a:tableStyleId>
              </a:tblPr>
              <a:tblGrid>
                <a:gridCol w="3151883"/>
                <a:gridCol w="5009388"/>
              </a:tblGrid>
              <a:tr h="328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Rubro</a:t>
                      </a:r>
                      <a:endParaRPr lang="es-MX" sz="2000" dirty="0"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err="1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Tips</a:t>
                      </a: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o características a considerar</a:t>
                      </a:r>
                      <a:endParaRPr lang="es-MX" sz="2000" dirty="0"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 Idea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 </a:t>
                      </a:r>
                      <a:endParaRPr lang="es-MX" sz="2000" b="0" dirty="0"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Elección 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del tema de 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investigación</a:t>
                      </a:r>
                      <a:endParaRPr lang="es-MX" sz="2000" b="0" dirty="0"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3.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Antecedentes 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del 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tema </a:t>
                      </a:r>
                      <a:endParaRPr lang="es-MX" sz="2000" b="0" dirty="0"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4. Delimitación 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del 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tema</a:t>
                      </a:r>
                      <a:endParaRPr lang="es-MX" sz="2000" b="0" dirty="0"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 Planteamiento 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del 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problema </a:t>
                      </a:r>
                      <a:endParaRPr lang="es-MX" sz="2000" b="0" dirty="0"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 Formulación 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 las preguntas de 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investigación</a:t>
                      </a:r>
                      <a:endParaRPr lang="es-MX" sz="2000" b="0" dirty="0"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7. Justificación de la 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investigación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8. Marco 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teórico</a:t>
                      </a:r>
                      <a:endParaRPr lang="es-MX" sz="1400" b="0" dirty="0" smtClean="0"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 Objetivos 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 la 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investigación</a:t>
                      </a:r>
                      <a:endParaRPr lang="es-MX" sz="2000" b="0" dirty="0" smtClean="0"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002206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64</Words>
  <Application>Microsoft Office PowerPoint</Application>
  <PresentationFormat>Personalizado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Faceta</vt:lpstr>
      <vt:lpstr>Elementos a considerar en un problema de investigación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Elementos a considerar en un problema de investigación </dc:title>
  <dc:creator>Itzel Karina Anacoreta</dc:creator>
  <cp:lastModifiedBy>Gabriel Baldo</cp:lastModifiedBy>
  <cp:revision>7</cp:revision>
  <dcterms:created xsi:type="dcterms:W3CDTF">2018-04-21T18:43:01Z</dcterms:created>
  <dcterms:modified xsi:type="dcterms:W3CDTF">2018-05-22T23:00:55Z</dcterms:modified>
</cp:coreProperties>
</file>